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10356" r:id="rId5"/>
    <p:sldId id="10357" r:id="rId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tro" id="{07140B08-3692-46BD-A094-D9BDBBF8F758}">
          <p14:sldIdLst>
            <p14:sldId id="10356"/>
            <p14:sldId id="10357"/>
          </p14:sldIdLst>
        </p14:section>
        <p14:section name="Master layouts" id="{26B6893C-169C-44FA-ADE0-1E952BE3D9E1}">
          <p14:sldIdLst/>
        </p14:section>
        <p14:section name="Graphic Elements" id="{B4C46B88-5F77-4C0C-955E-C6B302B529CA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00"/>
    <a:srgbClr val="7D7D7D"/>
    <a:srgbClr val="F3F3F3"/>
    <a:srgbClr val="66FF33"/>
    <a:srgbClr val="FFFFFF"/>
    <a:srgbClr val="9B989E"/>
    <a:srgbClr val="DCDCDC"/>
    <a:srgbClr val="99FF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7F56C-0E43-4A4E-86F8-0F094BAD9E55}" v="109" dt="2020-04-08T23:16:50.552"/>
    <p1510:client id="{77058FDE-6E09-A742-9DFB-5D6522E1C739}" v="499" dt="2020-04-07T21:39:29.698"/>
    <p1510:client id="{E7FE7FD1-6CE0-41D1-B3BC-583DCD5A6020}" v="115" dt="2020-04-09T16:07:01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107CDA-FBDC-42A3-8708-9E1B3ABB63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0FF8C-9CB1-4490-942F-55FB600D5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5320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89B62-67CD-4664-8538-F59DB0E34A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8395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899C-90CF-4E6E-8A7F-A529DD940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goon Bi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E40424-2D33-4327-82B0-0424656F7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9BF57-033D-493C-8325-0FBDC9BDFA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867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CF27BF-BEEE-4593-B802-39BE13F2FD00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42A43BDF-5778-42C4-9684-F547222BF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2921929D-07DB-4DEB-8A8F-EECF0B8D3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C47742A-259D-4716-AE5E-1149FBA06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2C69EFD-13B9-4F32-8951-2716108A9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DFD7902-75E6-4284-B2D1-DACA33F78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70F482F-1ED7-4D09-85FC-A4B6B1D00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835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73D3F5-0573-49AE-B4E5-FD89EB641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2242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093265" y="0"/>
            <a:ext cx="6098736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6395E-12C9-400E-96F1-B30312584E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E6D88-ADD1-784E-902B-4CBC476BE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0" y="0"/>
            <a:ext cx="6098736" cy="6858000"/>
          </a:xfrm>
          <a:prstGeom prst="rect">
            <a:avLst/>
          </a:prstGeom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2"/>
            <a:ext cx="5164134" cy="44270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613092-73FC-4362-85BA-EFD6F3459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3E873-AF1B-4C3F-930B-6E0403CE867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AA734-C5A1-4689-A980-340C4EAF10C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0982E93E-6456-47E0-8319-E4DDE426C2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08DBDD0-BB74-4DA8-BDA4-FF41E2401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BD4B04F-839C-4E4E-B195-2FD0AF6FE5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42CDF7C-03B2-4A37-908D-15DE91733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5030A6-3257-4CAF-9D2F-AC652581E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4D282-2535-40C9-BE48-02ADEBFCDA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29E3C62-B093-4BF1-8BE0-5748DD85577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E79197-BE46-CD4B-A69A-6C9861B988C9}"/>
              </a:ext>
            </a:extLst>
          </p:cNvPr>
          <p:cNvSpPr/>
          <p:nvPr userDrawn="1"/>
        </p:nvSpPr>
        <p:spPr bwMode="ltGray">
          <a:xfrm>
            <a:off x="6806" y="0"/>
            <a:ext cx="60891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719015-A164-7549-B5DA-DA385F2E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90906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310855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E979-5539-4D29-AFB2-481DEAC4F8C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6F5-134D-4DF4-901A-7A85D8CD8EE9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8B37FD2-A236-4912-8F68-96F1AB1AEF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4B12B69-4E44-4E05-8847-634BD7DA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95ECC9C-7414-4FC4-8868-608953BA1E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6E11249-6268-45E2-B77A-4B2F81D2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C5EE707-75FE-4CBF-A32E-B7747DD88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EABF3E-EB48-4EF6-B876-3539676C5C8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F5F465-B468-489E-B891-6E9E528071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D992F-CFF9-4702-B95D-3BEE84B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454479" cy="5943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 cap="all" spc="50" baseline="0">
                <a:solidFill>
                  <a:schemeClr val="accent1"/>
                </a:solidFill>
                <a:latin typeface="Arial Narrow" panose="020B0606020202030204" pitchFamily="34" charset="0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FC19C-CAFC-4E73-8273-35E6BDE2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22AC-0C91-0240-9B95-F9280D46537D}"/>
              </a:ext>
            </a:extLst>
          </p:cNvPr>
          <p:cNvSpPr/>
          <p:nvPr userDrawn="1"/>
        </p:nvSpPr>
        <p:spPr>
          <a:xfrm rot="5400000">
            <a:off x="805688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DA25-2945-5140-A814-83B60744BEDA}"/>
              </a:ext>
            </a:extLst>
          </p:cNvPr>
          <p:cNvSpPr/>
          <p:nvPr userDrawn="1"/>
        </p:nvSpPr>
        <p:spPr>
          <a:xfrm rot="5400000">
            <a:off x="4528312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2BF86-18EB-422B-9F43-3944E45A3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991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954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10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87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GNX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1454931"/>
            <a:ext cx="6606833" cy="2121407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6581955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accent2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5C0C7AB-B490-45A1-AAB3-FE261E607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57200"/>
            <a:ext cx="1610270" cy="637667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64A1CFB-E5D6-42B4-8D34-59A6BFDE2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8417" y="457201"/>
            <a:ext cx="4843583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30DA13-1B75-4F2B-8A90-EAA75583FA0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49" r:id="rId4"/>
    <p:sldLayoutId id="2147483684" r:id="rId5"/>
    <p:sldLayoutId id="2147483650" r:id="rId6"/>
    <p:sldLayoutId id="2147483652" r:id="rId7"/>
    <p:sldLayoutId id="2147483660" r:id="rId8"/>
    <p:sldLayoutId id="2147483658" r:id="rId9"/>
    <p:sldLayoutId id="2147483661" r:id="rId10"/>
    <p:sldLayoutId id="2147483659" r:id="rId11"/>
    <p:sldLayoutId id="2147483654" r:id="rId12"/>
    <p:sldLayoutId id="2147483687" r:id="rId13"/>
    <p:sldLayoutId id="2147483655" r:id="rId14"/>
    <p:sldLayoutId id="2147483651" r:id="rId15"/>
    <p:sldLayoutId id="2147483683" r:id="rId16"/>
    <p:sldLayoutId id="2147483677" r:id="rId17"/>
    <p:sldLayoutId id="2147483665" r:id="rId18"/>
    <p:sldLayoutId id="2147483685" r:id="rId19"/>
    <p:sldLayoutId id="2147483678" r:id="rId20"/>
    <p:sldLayoutId id="2147483662" r:id="rId21"/>
    <p:sldLayoutId id="2147483663" r:id="rId22"/>
    <p:sldLayoutId id="2147483668" r:id="rId23"/>
    <p:sldLayoutId id="2147483667" r:id="rId24"/>
    <p:sldLayoutId id="2147483669" r:id="rId25"/>
    <p:sldLayoutId id="2147483671" r:id="rId26"/>
    <p:sldLayoutId id="2147483666" r:id="rId27"/>
    <p:sldLayoutId id="2147483680" r:id="rId28"/>
    <p:sldLayoutId id="2147483681" r:id="rId2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tiff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D4F3B3B-53E9-C545-AE5D-EBAFE6FA28C9}"/>
              </a:ext>
            </a:extLst>
          </p:cNvPr>
          <p:cNvSpPr/>
          <p:nvPr/>
        </p:nvSpPr>
        <p:spPr>
          <a:xfrm>
            <a:off x="741616" y="2570361"/>
            <a:ext cx="1770445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AC09F-DF1A-134B-8CF3-559B87DFEECC}"/>
              </a:ext>
            </a:extLst>
          </p:cNvPr>
          <p:cNvSpPr txBox="1"/>
          <p:nvPr/>
        </p:nvSpPr>
        <p:spPr>
          <a:xfrm>
            <a:off x="7907337" y="26932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9F233D-EEC7-7E4B-B93B-54330FFB34C0}"/>
              </a:ext>
            </a:extLst>
          </p:cNvPr>
          <p:cNvSpPr txBox="1"/>
          <p:nvPr/>
        </p:nvSpPr>
        <p:spPr>
          <a:xfrm>
            <a:off x="8630524" y="24406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pic>
        <p:nvPicPr>
          <p:cNvPr id="42" name="Picture 41" descr="f5_icon_number_yellow_1.png">
            <a:extLst>
              <a:ext uri="{FF2B5EF4-FFF2-40B4-BE49-F238E27FC236}">
                <a16:creationId xmlns:a16="http://schemas.microsoft.com/office/drawing/2014/main" id="{6A996F7C-7042-BE45-8E4E-821835BA3F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452" y="2169180"/>
            <a:ext cx="406400" cy="406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8951402-3391-9841-829F-DD0956EE4807}"/>
              </a:ext>
            </a:extLst>
          </p:cNvPr>
          <p:cNvSpPr txBox="1"/>
          <p:nvPr/>
        </p:nvSpPr>
        <p:spPr>
          <a:xfrm>
            <a:off x="765388" y="4196724"/>
            <a:ext cx="1806651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Source Control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f5_icon_number_yellow_2.png">
            <a:extLst>
              <a:ext uri="{FF2B5EF4-FFF2-40B4-BE49-F238E27FC236}">
                <a16:creationId xmlns:a16="http://schemas.microsoft.com/office/drawing/2014/main" id="{8AFC1330-C20F-284C-84F8-24084EC56E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108" y="2151091"/>
            <a:ext cx="406400" cy="406400"/>
          </a:xfrm>
          <a:prstGeom prst="rect">
            <a:avLst/>
          </a:prstGeom>
        </p:spPr>
      </p:pic>
      <p:pic>
        <p:nvPicPr>
          <p:cNvPr id="46" name="Picture 45" descr="f5_icon_number_yellow_3.png">
            <a:extLst>
              <a:ext uri="{FF2B5EF4-FFF2-40B4-BE49-F238E27FC236}">
                <a16:creationId xmlns:a16="http://schemas.microsoft.com/office/drawing/2014/main" id="{1107722E-2F64-1146-BC6F-2BB8069E59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2735" y="2173825"/>
            <a:ext cx="406400" cy="406400"/>
          </a:xfrm>
          <a:prstGeom prst="rect">
            <a:avLst/>
          </a:prstGeom>
        </p:spPr>
      </p:pic>
      <p:sp>
        <p:nvSpPr>
          <p:cNvPr id="48" name="Arrow: Right 122">
            <a:extLst>
              <a:ext uri="{FF2B5EF4-FFF2-40B4-BE49-F238E27FC236}">
                <a16:creationId xmlns:a16="http://schemas.microsoft.com/office/drawing/2014/main" id="{A73CB62C-C12B-2C49-ACA6-C1ADD71D1DB0}"/>
              </a:ext>
            </a:extLst>
          </p:cNvPr>
          <p:cNvSpPr/>
          <p:nvPr/>
        </p:nvSpPr>
        <p:spPr>
          <a:xfrm>
            <a:off x="2588102" y="3272252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C1B3CA-7278-E84D-8C93-515B1F2A7483}"/>
              </a:ext>
            </a:extLst>
          </p:cNvPr>
          <p:cNvSpPr/>
          <p:nvPr/>
        </p:nvSpPr>
        <p:spPr>
          <a:xfrm>
            <a:off x="3235175" y="2556155"/>
            <a:ext cx="1497123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07FED2-6604-0D4A-A23A-4C36F0170218}"/>
              </a:ext>
            </a:extLst>
          </p:cNvPr>
          <p:cNvSpPr/>
          <p:nvPr/>
        </p:nvSpPr>
        <p:spPr>
          <a:xfrm>
            <a:off x="5568822" y="2556155"/>
            <a:ext cx="1507559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図 53">
            <a:extLst>
              <a:ext uri="{FF2B5EF4-FFF2-40B4-BE49-F238E27FC236}">
                <a16:creationId xmlns:a16="http://schemas.microsoft.com/office/drawing/2014/main" id="{DDD3CC44-DEB5-0247-AF2C-D4474458B8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865" y="2794067"/>
            <a:ext cx="1097789" cy="867932"/>
          </a:xfrm>
          <a:prstGeom prst="rect">
            <a:avLst/>
          </a:prstGeom>
        </p:spPr>
      </p:pic>
      <p:sp>
        <p:nvSpPr>
          <p:cNvPr id="55" name="Arrow: Right 91">
            <a:extLst>
              <a:ext uri="{FF2B5EF4-FFF2-40B4-BE49-F238E27FC236}">
                <a16:creationId xmlns:a16="http://schemas.microsoft.com/office/drawing/2014/main" id="{794F94EB-7259-7747-9113-283ED47B4B71}"/>
              </a:ext>
            </a:extLst>
          </p:cNvPr>
          <p:cNvSpPr/>
          <p:nvPr/>
        </p:nvSpPr>
        <p:spPr>
          <a:xfrm>
            <a:off x="4848485" y="3279175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7" name="Picture 66" descr="f5_icon_number_yellow_5.png">
            <a:extLst>
              <a:ext uri="{FF2B5EF4-FFF2-40B4-BE49-F238E27FC236}">
                <a16:creationId xmlns:a16="http://schemas.microsoft.com/office/drawing/2014/main" id="{301AB764-2989-C041-A484-BBDAF19D88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2927" y="2175805"/>
            <a:ext cx="406400" cy="406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8760E2C-0B08-7E49-92AE-AF131F92C9C6}"/>
              </a:ext>
            </a:extLst>
          </p:cNvPr>
          <p:cNvSpPr txBox="1"/>
          <p:nvPr/>
        </p:nvSpPr>
        <p:spPr>
          <a:xfrm>
            <a:off x="3324051" y="4211949"/>
            <a:ext cx="166888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2CB98F-376F-BE49-9541-432C968A47E2}"/>
              </a:ext>
            </a:extLst>
          </p:cNvPr>
          <p:cNvSpPr txBox="1"/>
          <p:nvPr/>
        </p:nvSpPr>
        <p:spPr>
          <a:xfrm>
            <a:off x="5417025" y="4195225"/>
            <a:ext cx="1651275" cy="1606594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BIG-IP Orchestration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WAF Security Policy Management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990619-57C8-7447-9681-E12E638439AB}"/>
              </a:ext>
            </a:extLst>
          </p:cNvPr>
          <p:cNvSpPr txBox="1"/>
          <p:nvPr/>
        </p:nvSpPr>
        <p:spPr>
          <a:xfrm>
            <a:off x="5677322" y="2779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949C433-6E37-0749-859D-750B544B3595}"/>
              </a:ext>
            </a:extLst>
          </p:cNvPr>
          <p:cNvGrpSpPr/>
          <p:nvPr/>
        </p:nvGrpSpPr>
        <p:grpSpPr>
          <a:xfrm>
            <a:off x="5668960" y="2747578"/>
            <a:ext cx="1248331" cy="1313263"/>
            <a:chOff x="4995388" y="2797157"/>
            <a:chExt cx="1248331" cy="125310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F7EC38-FCA5-9342-8D09-A5FDE64706EF}"/>
                </a:ext>
              </a:extLst>
            </p:cNvPr>
            <p:cNvSpPr txBox="1"/>
            <p:nvPr/>
          </p:nvSpPr>
          <p:spPr>
            <a:xfrm>
              <a:off x="5307816" y="2830834"/>
              <a:ext cx="881395" cy="505124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BIG-IQ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FA84C00-3C16-4A4F-8DB6-F6C017E3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882" y="2917278"/>
              <a:ext cx="371805" cy="342644"/>
            </a:xfrm>
            <a:prstGeom prst="rect">
              <a:avLst/>
            </a:prstGeom>
          </p:spPr>
        </p:pic>
        <p:sp>
          <p:nvSpPr>
            <p:cNvPr id="85" name="Freeform 187">
              <a:extLst>
                <a:ext uri="{FF2B5EF4-FFF2-40B4-BE49-F238E27FC236}">
                  <a16:creationId xmlns:a16="http://schemas.microsoft.com/office/drawing/2014/main" id="{AA00D657-67CD-314D-B687-63DB0273A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88" y="2797157"/>
              <a:ext cx="1248331" cy="1253100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00364D-1AA4-034F-AA6E-3BBEBF3210C2}"/>
              </a:ext>
            </a:extLst>
          </p:cNvPr>
          <p:cNvGrpSpPr/>
          <p:nvPr/>
        </p:nvGrpSpPr>
        <p:grpSpPr>
          <a:xfrm>
            <a:off x="6011318" y="3164521"/>
            <a:ext cx="581233" cy="827293"/>
            <a:chOff x="8879419" y="1721422"/>
            <a:chExt cx="829270" cy="118033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30A223D-72B5-FC48-B641-E216922C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419" y="1721422"/>
              <a:ext cx="829270" cy="89745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CFF500-E88E-364C-861D-92D3884096F2}"/>
                </a:ext>
              </a:extLst>
            </p:cNvPr>
            <p:cNvSpPr txBox="1"/>
            <p:nvPr/>
          </p:nvSpPr>
          <p:spPr>
            <a:xfrm>
              <a:off x="8913336" y="2403158"/>
              <a:ext cx="604076" cy="498598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r>
                <a:rPr 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AS3</a:t>
              </a:r>
            </a:p>
          </p:txBody>
        </p:sp>
      </p:grpSp>
      <p:pic>
        <p:nvPicPr>
          <p:cNvPr id="92" name="Picture 91" descr="A screenshot of a computer&#10;&#10;Description automatically generated">
            <a:extLst>
              <a:ext uri="{FF2B5EF4-FFF2-40B4-BE49-F238E27FC236}">
                <a16:creationId xmlns:a16="http://schemas.microsoft.com/office/drawing/2014/main" id="{C32F455A-C028-8347-A352-3E5CAE20D1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371" y="603319"/>
            <a:ext cx="2512476" cy="1329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 descr="funnel-3app.png">
            <a:extLst>
              <a:ext uri="{FF2B5EF4-FFF2-40B4-BE49-F238E27FC236}">
                <a16:creationId xmlns:a16="http://schemas.microsoft.com/office/drawing/2014/main" id="{DCFC9DE5-B8B6-AE4A-96F7-1C8E8CA690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50" y="1932834"/>
            <a:ext cx="1702370" cy="271276"/>
          </a:xfrm>
          <a:prstGeom prst="rect">
            <a:avLst/>
          </a:prstGeom>
        </p:spPr>
      </p:pic>
      <p:pic>
        <p:nvPicPr>
          <p:cNvPr id="1044" name="Picture 20" descr="Press kit | GitLab">
            <a:extLst>
              <a:ext uri="{FF2B5EF4-FFF2-40B4-BE49-F238E27FC236}">
                <a16:creationId xmlns:a16="http://schemas.microsoft.com/office/drawing/2014/main" id="{E062CAD4-FA5A-AF46-9229-4DDF23BE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22" y="2603783"/>
            <a:ext cx="1353929" cy="59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42438-20EF-C540-87F3-89CED8C88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430" y="3211425"/>
            <a:ext cx="1523142" cy="76361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C3DF336-1E90-7E45-9946-520451C0F0B7}"/>
              </a:ext>
            </a:extLst>
          </p:cNvPr>
          <p:cNvSpPr txBox="1"/>
          <p:nvPr/>
        </p:nvSpPr>
        <p:spPr>
          <a:xfrm>
            <a:off x="3140728" y="3610731"/>
            <a:ext cx="1668882" cy="65248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Triggered by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GitLab Runners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Arrow: Right 91">
            <a:extLst>
              <a:ext uri="{FF2B5EF4-FFF2-40B4-BE49-F238E27FC236}">
                <a16:creationId xmlns:a16="http://schemas.microsoft.com/office/drawing/2014/main" id="{93F0A405-0DDA-8A43-949F-45FBD6A3C936}"/>
              </a:ext>
            </a:extLst>
          </p:cNvPr>
          <p:cNvSpPr/>
          <p:nvPr/>
        </p:nvSpPr>
        <p:spPr>
          <a:xfrm>
            <a:off x="7138116" y="3318947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BC31ED-822E-9C4C-A362-C7B4DB2F5D98}"/>
              </a:ext>
            </a:extLst>
          </p:cNvPr>
          <p:cNvSpPr/>
          <p:nvPr/>
        </p:nvSpPr>
        <p:spPr>
          <a:xfrm>
            <a:off x="7872348" y="2575580"/>
            <a:ext cx="1507559" cy="166515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582674-BD5E-D447-9CC1-77D7FDCF5B69}"/>
              </a:ext>
            </a:extLst>
          </p:cNvPr>
          <p:cNvSpPr txBox="1"/>
          <p:nvPr/>
        </p:nvSpPr>
        <p:spPr>
          <a:xfrm>
            <a:off x="7720551" y="4177997"/>
            <a:ext cx="1651275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322D0B-4AB7-2D49-97D7-FE928C1C5914}"/>
              </a:ext>
            </a:extLst>
          </p:cNvPr>
          <p:cNvSpPr txBox="1"/>
          <p:nvPr/>
        </p:nvSpPr>
        <p:spPr>
          <a:xfrm>
            <a:off x="7980848" y="276235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C3DA37-84F4-DF44-AE60-B4E1447E98C9}"/>
              </a:ext>
            </a:extLst>
          </p:cNvPr>
          <p:cNvGrpSpPr/>
          <p:nvPr/>
        </p:nvGrpSpPr>
        <p:grpSpPr>
          <a:xfrm>
            <a:off x="7972486" y="2730350"/>
            <a:ext cx="1248331" cy="1313263"/>
            <a:chOff x="4995388" y="2797157"/>
            <a:chExt cx="1248331" cy="125310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FEA073F-CBF4-7C4B-9C0C-E98F38204B71}"/>
                </a:ext>
              </a:extLst>
            </p:cNvPr>
            <p:cNvSpPr txBox="1"/>
            <p:nvPr/>
          </p:nvSpPr>
          <p:spPr>
            <a:xfrm>
              <a:off x="5317433" y="2830834"/>
              <a:ext cx="862160" cy="505124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BIG-IP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B073C0-8B4B-784D-BC15-FB7E1ACC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882" y="2917278"/>
              <a:ext cx="371805" cy="342644"/>
            </a:xfrm>
            <a:prstGeom prst="rect">
              <a:avLst/>
            </a:prstGeom>
          </p:spPr>
        </p:pic>
        <p:sp>
          <p:nvSpPr>
            <p:cNvPr id="104" name="Freeform 187">
              <a:extLst>
                <a:ext uri="{FF2B5EF4-FFF2-40B4-BE49-F238E27FC236}">
                  <a16:creationId xmlns:a16="http://schemas.microsoft.com/office/drawing/2014/main" id="{A6054B2D-CAED-0C4A-AF96-B14F125F9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88" y="2797157"/>
              <a:ext cx="1248331" cy="1253100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E322A7-1F02-394C-B9F6-08C696E2A909}"/>
              </a:ext>
            </a:extLst>
          </p:cNvPr>
          <p:cNvGrpSpPr/>
          <p:nvPr/>
        </p:nvGrpSpPr>
        <p:grpSpPr>
          <a:xfrm>
            <a:off x="8314844" y="3147293"/>
            <a:ext cx="581233" cy="827293"/>
            <a:chOff x="8879419" y="1721422"/>
            <a:chExt cx="829270" cy="11803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9B664BE-FA1D-EA44-A00B-FE2E418ED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419" y="1721422"/>
              <a:ext cx="829270" cy="897455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6B63DA-28F1-2B4B-95B4-9ABD6EBC218A}"/>
                </a:ext>
              </a:extLst>
            </p:cNvPr>
            <p:cNvSpPr txBox="1"/>
            <p:nvPr/>
          </p:nvSpPr>
          <p:spPr>
            <a:xfrm>
              <a:off x="8913336" y="2403158"/>
              <a:ext cx="604076" cy="498598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r>
                <a:rPr 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AS3</a:t>
              </a:r>
            </a:p>
          </p:txBody>
        </p:sp>
      </p:grpSp>
      <p:sp>
        <p:nvSpPr>
          <p:cNvPr id="108" name="Freeform 21">
            <a:extLst>
              <a:ext uri="{FF2B5EF4-FFF2-40B4-BE49-F238E27FC236}">
                <a16:creationId xmlns:a16="http://schemas.microsoft.com/office/drawing/2014/main" id="{8C024182-4EC1-8540-A6A0-723F1D63535D}"/>
              </a:ext>
            </a:extLst>
          </p:cNvPr>
          <p:cNvSpPr>
            <a:spLocks noEditPoints="1"/>
          </p:cNvSpPr>
          <p:nvPr/>
        </p:nvSpPr>
        <p:spPr bwMode="auto">
          <a:xfrm>
            <a:off x="7206463" y="3693346"/>
            <a:ext cx="586012" cy="393598"/>
          </a:xfrm>
          <a:custGeom>
            <a:avLst/>
            <a:gdLst>
              <a:gd name="T0" fmla="*/ 263 w 488"/>
              <a:gd name="T1" fmla="*/ 289 h 328"/>
              <a:gd name="T2" fmla="*/ 224 w 488"/>
              <a:gd name="T3" fmla="*/ 328 h 328"/>
              <a:gd name="T4" fmla="*/ 40 w 488"/>
              <a:gd name="T5" fmla="*/ 328 h 328"/>
              <a:gd name="T6" fmla="*/ 0 w 488"/>
              <a:gd name="T7" fmla="*/ 289 h 328"/>
              <a:gd name="T8" fmla="*/ 0 w 488"/>
              <a:gd name="T9" fmla="*/ 40 h 328"/>
              <a:gd name="T10" fmla="*/ 40 w 488"/>
              <a:gd name="T11" fmla="*/ 0 h 328"/>
              <a:gd name="T12" fmla="*/ 137 w 488"/>
              <a:gd name="T13" fmla="*/ 0 h 328"/>
              <a:gd name="T14" fmla="*/ 137 w 488"/>
              <a:gd name="T15" fmla="*/ 59 h 328"/>
              <a:gd name="T16" fmla="*/ 204 w 488"/>
              <a:gd name="T17" fmla="*/ 127 h 328"/>
              <a:gd name="T18" fmla="*/ 263 w 488"/>
              <a:gd name="T19" fmla="*/ 127 h 328"/>
              <a:gd name="T20" fmla="*/ 263 w 488"/>
              <a:gd name="T21" fmla="*/ 289 h 328"/>
              <a:gd name="T22" fmla="*/ 204 w 488"/>
              <a:gd name="T23" fmla="*/ 94 h 328"/>
              <a:gd name="T24" fmla="*/ 170 w 488"/>
              <a:gd name="T25" fmla="*/ 59 h 328"/>
              <a:gd name="T26" fmla="*/ 170 w 488"/>
              <a:gd name="T27" fmla="*/ 0 h 328"/>
              <a:gd name="T28" fmla="*/ 263 w 488"/>
              <a:gd name="T29" fmla="*/ 94 h 328"/>
              <a:gd name="T30" fmla="*/ 204 w 488"/>
              <a:gd name="T31" fmla="*/ 94 h 328"/>
              <a:gd name="T32" fmla="*/ 382 w 488"/>
              <a:gd name="T33" fmla="*/ 192 h 328"/>
              <a:gd name="T34" fmla="*/ 324 w 488"/>
              <a:gd name="T35" fmla="*/ 232 h 328"/>
              <a:gd name="T36" fmla="*/ 314 w 488"/>
              <a:gd name="T37" fmla="*/ 227 h 328"/>
              <a:gd name="T38" fmla="*/ 314 w 488"/>
              <a:gd name="T39" fmla="*/ 142 h 328"/>
              <a:gd name="T40" fmla="*/ 324 w 488"/>
              <a:gd name="T41" fmla="*/ 137 h 328"/>
              <a:gd name="T42" fmla="*/ 382 w 488"/>
              <a:gd name="T43" fmla="*/ 177 h 328"/>
              <a:gd name="T44" fmla="*/ 382 w 488"/>
              <a:gd name="T45" fmla="*/ 192 h 328"/>
              <a:gd name="T46" fmla="*/ 482 w 488"/>
              <a:gd name="T47" fmla="*/ 192 h 328"/>
              <a:gd name="T48" fmla="*/ 424 w 488"/>
              <a:gd name="T49" fmla="*/ 232 h 328"/>
              <a:gd name="T50" fmla="*/ 414 w 488"/>
              <a:gd name="T51" fmla="*/ 227 h 328"/>
              <a:gd name="T52" fmla="*/ 414 w 488"/>
              <a:gd name="T53" fmla="*/ 142 h 328"/>
              <a:gd name="T54" fmla="*/ 424 w 488"/>
              <a:gd name="T55" fmla="*/ 137 h 328"/>
              <a:gd name="T56" fmla="*/ 482 w 488"/>
              <a:gd name="T57" fmla="*/ 177 h 328"/>
              <a:gd name="T58" fmla="*/ 482 w 488"/>
              <a:gd name="T59" fmla="*/ 19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8" h="328">
                <a:moveTo>
                  <a:pt x="263" y="289"/>
                </a:moveTo>
                <a:cubicBezTo>
                  <a:pt x="263" y="310"/>
                  <a:pt x="246" y="328"/>
                  <a:pt x="224" y="328"/>
                </a:cubicBezTo>
                <a:cubicBezTo>
                  <a:pt x="40" y="328"/>
                  <a:pt x="40" y="328"/>
                  <a:pt x="40" y="328"/>
                </a:cubicBezTo>
                <a:cubicBezTo>
                  <a:pt x="18" y="328"/>
                  <a:pt x="0" y="310"/>
                  <a:pt x="0" y="289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37" y="96"/>
                  <a:pt x="167" y="127"/>
                  <a:pt x="204" y="127"/>
                </a:cubicBezTo>
                <a:cubicBezTo>
                  <a:pt x="263" y="127"/>
                  <a:pt x="263" y="127"/>
                  <a:pt x="263" y="127"/>
                </a:cubicBezTo>
                <a:lnTo>
                  <a:pt x="263" y="289"/>
                </a:lnTo>
                <a:close/>
                <a:moveTo>
                  <a:pt x="204" y="94"/>
                </a:moveTo>
                <a:cubicBezTo>
                  <a:pt x="185" y="94"/>
                  <a:pt x="170" y="78"/>
                  <a:pt x="170" y="59"/>
                </a:cubicBezTo>
                <a:cubicBezTo>
                  <a:pt x="170" y="0"/>
                  <a:pt x="170" y="0"/>
                  <a:pt x="170" y="0"/>
                </a:cubicBezTo>
                <a:cubicBezTo>
                  <a:pt x="263" y="94"/>
                  <a:pt x="263" y="94"/>
                  <a:pt x="263" y="94"/>
                </a:cubicBezTo>
                <a:lnTo>
                  <a:pt x="204" y="94"/>
                </a:lnTo>
                <a:close/>
                <a:moveTo>
                  <a:pt x="382" y="192"/>
                </a:moveTo>
                <a:cubicBezTo>
                  <a:pt x="324" y="232"/>
                  <a:pt x="324" y="232"/>
                  <a:pt x="324" y="232"/>
                </a:cubicBezTo>
                <a:cubicBezTo>
                  <a:pt x="319" y="236"/>
                  <a:pt x="314" y="234"/>
                  <a:pt x="314" y="227"/>
                </a:cubicBezTo>
                <a:cubicBezTo>
                  <a:pt x="314" y="142"/>
                  <a:pt x="314" y="142"/>
                  <a:pt x="314" y="142"/>
                </a:cubicBezTo>
                <a:cubicBezTo>
                  <a:pt x="314" y="135"/>
                  <a:pt x="319" y="133"/>
                  <a:pt x="324" y="137"/>
                </a:cubicBezTo>
                <a:cubicBezTo>
                  <a:pt x="382" y="177"/>
                  <a:pt x="382" y="177"/>
                  <a:pt x="382" y="177"/>
                </a:cubicBezTo>
                <a:cubicBezTo>
                  <a:pt x="388" y="181"/>
                  <a:pt x="388" y="188"/>
                  <a:pt x="382" y="192"/>
                </a:cubicBezTo>
                <a:close/>
                <a:moveTo>
                  <a:pt x="482" y="192"/>
                </a:moveTo>
                <a:cubicBezTo>
                  <a:pt x="424" y="232"/>
                  <a:pt x="424" y="232"/>
                  <a:pt x="424" y="232"/>
                </a:cubicBezTo>
                <a:cubicBezTo>
                  <a:pt x="419" y="236"/>
                  <a:pt x="414" y="234"/>
                  <a:pt x="414" y="227"/>
                </a:cubicBezTo>
                <a:cubicBezTo>
                  <a:pt x="414" y="142"/>
                  <a:pt x="414" y="142"/>
                  <a:pt x="414" y="142"/>
                </a:cubicBezTo>
                <a:cubicBezTo>
                  <a:pt x="414" y="135"/>
                  <a:pt x="419" y="133"/>
                  <a:pt x="424" y="137"/>
                </a:cubicBezTo>
                <a:cubicBezTo>
                  <a:pt x="482" y="177"/>
                  <a:pt x="482" y="177"/>
                  <a:pt x="482" y="177"/>
                </a:cubicBezTo>
                <a:cubicBezTo>
                  <a:pt x="488" y="181"/>
                  <a:pt x="488" y="188"/>
                  <a:pt x="482" y="19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6764E6B-E155-3344-8366-1DF968874788}"/>
              </a:ext>
            </a:extLst>
          </p:cNvPr>
          <p:cNvSpPr txBox="1"/>
          <p:nvPr/>
        </p:nvSpPr>
        <p:spPr>
          <a:xfrm>
            <a:off x="6929242" y="4171354"/>
            <a:ext cx="1139813" cy="42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gradFill>
                  <a:gsLst>
                    <a:gs pos="42727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  <a:cs typeface="Franklin Gothic Book"/>
              </a:rPr>
              <a:t>Security Policy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F63754A-7A43-5B4E-850F-FB2F5855AC97}"/>
              </a:ext>
            </a:extLst>
          </p:cNvPr>
          <p:cNvSpPr txBox="1"/>
          <p:nvPr/>
        </p:nvSpPr>
        <p:spPr>
          <a:xfrm>
            <a:off x="553435" y="4827955"/>
            <a:ext cx="21468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of truth AS3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7CC4B5E-7587-1C4F-BD30-8AAB8697C712}"/>
              </a:ext>
            </a:extLst>
          </p:cNvPr>
          <p:cNvSpPr txBox="1"/>
          <p:nvPr/>
        </p:nvSpPr>
        <p:spPr>
          <a:xfrm>
            <a:off x="4852154" y="5855870"/>
            <a:ext cx="28819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of truth WAF policy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DEB8D6-B699-C247-8A32-89E5897600C6}"/>
              </a:ext>
            </a:extLst>
          </p:cNvPr>
          <p:cNvSpPr txBox="1"/>
          <p:nvPr/>
        </p:nvSpPr>
        <p:spPr>
          <a:xfrm>
            <a:off x="2561875" y="2814425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9563EBB-ABA8-D243-8DB1-FEE01B86063E}"/>
              </a:ext>
            </a:extLst>
          </p:cNvPr>
          <p:cNvSpPr txBox="1"/>
          <p:nvPr/>
        </p:nvSpPr>
        <p:spPr>
          <a:xfrm>
            <a:off x="4841558" y="2842643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C2A6F7-A7B3-1444-8A60-CF2E823BB87C}"/>
              </a:ext>
            </a:extLst>
          </p:cNvPr>
          <p:cNvSpPr txBox="1"/>
          <p:nvPr/>
        </p:nvSpPr>
        <p:spPr>
          <a:xfrm>
            <a:off x="7098174" y="2847209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4729A1-463C-FD49-8355-419F86ADBD4B}"/>
              </a:ext>
            </a:extLst>
          </p:cNvPr>
          <p:cNvSpPr txBox="1"/>
          <p:nvPr/>
        </p:nvSpPr>
        <p:spPr>
          <a:xfrm>
            <a:off x="4859038" y="-40552"/>
            <a:ext cx="282220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BIG-IQ Application Centric and Security Dashboards</a:t>
            </a:r>
          </a:p>
        </p:txBody>
      </p:sp>
    </p:spTree>
    <p:extLst>
      <p:ext uri="{BB962C8B-B14F-4D97-AF65-F5344CB8AC3E}">
        <p14:creationId xmlns:p14="http://schemas.microsoft.com/office/powerpoint/2010/main" val="159829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5D4F3B3B-53E9-C545-AE5D-EBAFE6FA28C9}"/>
              </a:ext>
            </a:extLst>
          </p:cNvPr>
          <p:cNvSpPr/>
          <p:nvPr/>
        </p:nvSpPr>
        <p:spPr>
          <a:xfrm>
            <a:off x="741616" y="2570361"/>
            <a:ext cx="1770445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AC09F-DF1A-134B-8CF3-559B87DFEECC}"/>
              </a:ext>
            </a:extLst>
          </p:cNvPr>
          <p:cNvSpPr txBox="1"/>
          <p:nvPr/>
        </p:nvSpPr>
        <p:spPr>
          <a:xfrm>
            <a:off x="7907337" y="269329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9F233D-EEC7-7E4B-B93B-54330FFB34C0}"/>
              </a:ext>
            </a:extLst>
          </p:cNvPr>
          <p:cNvSpPr txBox="1"/>
          <p:nvPr/>
        </p:nvSpPr>
        <p:spPr>
          <a:xfrm>
            <a:off x="8630524" y="24406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pic>
        <p:nvPicPr>
          <p:cNvPr id="42" name="Picture 41" descr="f5_icon_number_yellow_1.png">
            <a:extLst>
              <a:ext uri="{FF2B5EF4-FFF2-40B4-BE49-F238E27FC236}">
                <a16:creationId xmlns:a16="http://schemas.microsoft.com/office/drawing/2014/main" id="{6A996F7C-7042-BE45-8E4E-821835BA3F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4452" y="2169180"/>
            <a:ext cx="406400" cy="406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8951402-3391-9841-829F-DD0956EE4807}"/>
              </a:ext>
            </a:extLst>
          </p:cNvPr>
          <p:cNvSpPr txBox="1"/>
          <p:nvPr/>
        </p:nvSpPr>
        <p:spPr>
          <a:xfrm>
            <a:off x="765388" y="4196724"/>
            <a:ext cx="1806651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Source Control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f5_icon_number_yellow_2.png">
            <a:extLst>
              <a:ext uri="{FF2B5EF4-FFF2-40B4-BE49-F238E27FC236}">
                <a16:creationId xmlns:a16="http://schemas.microsoft.com/office/drawing/2014/main" id="{8AFC1330-C20F-284C-84F8-24084EC56E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108" y="2151091"/>
            <a:ext cx="406400" cy="406400"/>
          </a:xfrm>
          <a:prstGeom prst="rect">
            <a:avLst/>
          </a:prstGeom>
        </p:spPr>
      </p:pic>
      <p:pic>
        <p:nvPicPr>
          <p:cNvPr id="46" name="Picture 45" descr="f5_icon_number_yellow_3.png">
            <a:extLst>
              <a:ext uri="{FF2B5EF4-FFF2-40B4-BE49-F238E27FC236}">
                <a16:creationId xmlns:a16="http://schemas.microsoft.com/office/drawing/2014/main" id="{1107722E-2F64-1146-BC6F-2BB8069E59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2735" y="2173825"/>
            <a:ext cx="406400" cy="406400"/>
          </a:xfrm>
          <a:prstGeom prst="rect">
            <a:avLst/>
          </a:prstGeom>
        </p:spPr>
      </p:pic>
      <p:sp>
        <p:nvSpPr>
          <p:cNvPr id="48" name="Arrow: Right 122">
            <a:extLst>
              <a:ext uri="{FF2B5EF4-FFF2-40B4-BE49-F238E27FC236}">
                <a16:creationId xmlns:a16="http://schemas.microsoft.com/office/drawing/2014/main" id="{A73CB62C-C12B-2C49-ACA6-C1ADD71D1DB0}"/>
              </a:ext>
            </a:extLst>
          </p:cNvPr>
          <p:cNvSpPr/>
          <p:nvPr/>
        </p:nvSpPr>
        <p:spPr>
          <a:xfrm>
            <a:off x="2588102" y="3272252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C1B3CA-7278-E84D-8C93-515B1F2A7483}"/>
              </a:ext>
            </a:extLst>
          </p:cNvPr>
          <p:cNvSpPr/>
          <p:nvPr/>
        </p:nvSpPr>
        <p:spPr>
          <a:xfrm>
            <a:off x="3235175" y="2556155"/>
            <a:ext cx="1497123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07FED2-6604-0D4A-A23A-4C36F0170218}"/>
              </a:ext>
            </a:extLst>
          </p:cNvPr>
          <p:cNvSpPr/>
          <p:nvPr/>
        </p:nvSpPr>
        <p:spPr>
          <a:xfrm>
            <a:off x="5568822" y="2556155"/>
            <a:ext cx="1507559" cy="170180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図 53">
            <a:extLst>
              <a:ext uri="{FF2B5EF4-FFF2-40B4-BE49-F238E27FC236}">
                <a16:creationId xmlns:a16="http://schemas.microsoft.com/office/drawing/2014/main" id="{DDD3CC44-DEB5-0247-AF2C-D4474458B8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865" y="2794067"/>
            <a:ext cx="1097789" cy="867932"/>
          </a:xfrm>
          <a:prstGeom prst="rect">
            <a:avLst/>
          </a:prstGeom>
        </p:spPr>
      </p:pic>
      <p:sp>
        <p:nvSpPr>
          <p:cNvPr id="55" name="Arrow: Right 91">
            <a:extLst>
              <a:ext uri="{FF2B5EF4-FFF2-40B4-BE49-F238E27FC236}">
                <a16:creationId xmlns:a16="http://schemas.microsoft.com/office/drawing/2014/main" id="{794F94EB-7259-7747-9113-283ED47B4B71}"/>
              </a:ext>
            </a:extLst>
          </p:cNvPr>
          <p:cNvSpPr/>
          <p:nvPr/>
        </p:nvSpPr>
        <p:spPr>
          <a:xfrm>
            <a:off x="4848485" y="3279175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7" name="Picture 66" descr="f5_icon_number_yellow_5.png">
            <a:extLst>
              <a:ext uri="{FF2B5EF4-FFF2-40B4-BE49-F238E27FC236}">
                <a16:creationId xmlns:a16="http://schemas.microsoft.com/office/drawing/2014/main" id="{301AB764-2989-C041-A484-BBDAF19D88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2927" y="2175805"/>
            <a:ext cx="406400" cy="406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8760E2C-0B08-7E49-92AE-AF131F92C9C6}"/>
              </a:ext>
            </a:extLst>
          </p:cNvPr>
          <p:cNvSpPr txBox="1"/>
          <p:nvPr/>
        </p:nvSpPr>
        <p:spPr>
          <a:xfrm>
            <a:off x="3324051" y="4211949"/>
            <a:ext cx="166888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2CB98F-376F-BE49-9541-432C968A47E2}"/>
              </a:ext>
            </a:extLst>
          </p:cNvPr>
          <p:cNvSpPr txBox="1"/>
          <p:nvPr/>
        </p:nvSpPr>
        <p:spPr>
          <a:xfrm>
            <a:off x="5417025" y="4195225"/>
            <a:ext cx="1651275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BIG-IP Orchestration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0990619-57C8-7447-9681-E12E638439AB}"/>
              </a:ext>
            </a:extLst>
          </p:cNvPr>
          <p:cNvSpPr txBox="1"/>
          <p:nvPr/>
        </p:nvSpPr>
        <p:spPr>
          <a:xfrm>
            <a:off x="5677322" y="27795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949C433-6E37-0749-859D-750B544B3595}"/>
              </a:ext>
            </a:extLst>
          </p:cNvPr>
          <p:cNvGrpSpPr/>
          <p:nvPr/>
        </p:nvGrpSpPr>
        <p:grpSpPr>
          <a:xfrm>
            <a:off x="5668960" y="2747578"/>
            <a:ext cx="1248331" cy="1313263"/>
            <a:chOff x="4995388" y="2797157"/>
            <a:chExt cx="1248331" cy="125310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F7EC38-FCA5-9342-8D09-A5FDE64706EF}"/>
                </a:ext>
              </a:extLst>
            </p:cNvPr>
            <p:cNvSpPr txBox="1"/>
            <p:nvPr/>
          </p:nvSpPr>
          <p:spPr>
            <a:xfrm>
              <a:off x="5307816" y="2830834"/>
              <a:ext cx="881395" cy="505124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BIG-IQ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FA84C00-3C16-4A4F-8DB6-F6C017E3A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882" y="2917278"/>
              <a:ext cx="371805" cy="342644"/>
            </a:xfrm>
            <a:prstGeom prst="rect">
              <a:avLst/>
            </a:prstGeom>
          </p:spPr>
        </p:pic>
        <p:sp>
          <p:nvSpPr>
            <p:cNvPr id="85" name="Freeform 187">
              <a:extLst>
                <a:ext uri="{FF2B5EF4-FFF2-40B4-BE49-F238E27FC236}">
                  <a16:creationId xmlns:a16="http://schemas.microsoft.com/office/drawing/2014/main" id="{AA00D657-67CD-314D-B687-63DB0273A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88" y="2797157"/>
              <a:ext cx="1248331" cy="1253100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100364D-1AA4-034F-AA6E-3BBEBF3210C2}"/>
              </a:ext>
            </a:extLst>
          </p:cNvPr>
          <p:cNvGrpSpPr/>
          <p:nvPr/>
        </p:nvGrpSpPr>
        <p:grpSpPr>
          <a:xfrm>
            <a:off x="6011318" y="3164521"/>
            <a:ext cx="581233" cy="827293"/>
            <a:chOff x="8879419" y="1721422"/>
            <a:chExt cx="829270" cy="118033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30A223D-72B5-FC48-B641-E216922C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419" y="1721422"/>
              <a:ext cx="829270" cy="89745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CFF500-E88E-364C-861D-92D3884096F2}"/>
                </a:ext>
              </a:extLst>
            </p:cNvPr>
            <p:cNvSpPr txBox="1"/>
            <p:nvPr/>
          </p:nvSpPr>
          <p:spPr>
            <a:xfrm>
              <a:off x="8913336" y="2403158"/>
              <a:ext cx="604076" cy="498598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r>
                <a:rPr 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AS3</a:t>
              </a:r>
            </a:p>
          </p:txBody>
        </p:sp>
      </p:grpSp>
      <p:pic>
        <p:nvPicPr>
          <p:cNvPr id="92" name="Picture 91" descr="A screenshot of a computer&#10;&#10;Description automatically generated">
            <a:extLst>
              <a:ext uri="{FF2B5EF4-FFF2-40B4-BE49-F238E27FC236}">
                <a16:creationId xmlns:a16="http://schemas.microsoft.com/office/drawing/2014/main" id="{C32F455A-C028-8347-A352-3E5CAE20D1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371" y="603319"/>
            <a:ext cx="2512476" cy="1329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 descr="funnel-3app.png">
            <a:extLst>
              <a:ext uri="{FF2B5EF4-FFF2-40B4-BE49-F238E27FC236}">
                <a16:creationId xmlns:a16="http://schemas.microsoft.com/office/drawing/2014/main" id="{DCFC9DE5-B8B6-AE4A-96F7-1C8E8CA690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50" y="1932834"/>
            <a:ext cx="1702370" cy="271276"/>
          </a:xfrm>
          <a:prstGeom prst="rect">
            <a:avLst/>
          </a:prstGeom>
        </p:spPr>
      </p:pic>
      <p:pic>
        <p:nvPicPr>
          <p:cNvPr id="1044" name="Picture 20" descr="Press kit | GitLab">
            <a:extLst>
              <a:ext uri="{FF2B5EF4-FFF2-40B4-BE49-F238E27FC236}">
                <a16:creationId xmlns:a16="http://schemas.microsoft.com/office/drawing/2014/main" id="{E062CAD4-FA5A-AF46-9229-4DDF23BE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22" y="2603783"/>
            <a:ext cx="1353929" cy="59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42438-20EF-C540-87F3-89CED8C88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430" y="3211425"/>
            <a:ext cx="1523142" cy="76361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C3DF336-1E90-7E45-9946-520451C0F0B7}"/>
              </a:ext>
            </a:extLst>
          </p:cNvPr>
          <p:cNvSpPr txBox="1"/>
          <p:nvPr/>
        </p:nvSpPr>
        <p:spPr>
          <a:xfrm>
            <a:off x="3140728" y="3610731"/>
            <a:ext cx="1668882" cy="65248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Triggered by</a:t>
            </a:r>
            <a:b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GitLab Runners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Arrow: Right 91">
            <a:extLst>
              <a:ext uri="{FF2B5EF4-FFF2-40B4-BE49-F238E27FC236}">
                <a16:creationId xmlns:a16="http://schemas.microsoft.com/office/drawing/2014/main" id="{93F0A405-0DDA-8A43-949F-45FBD6A3C936}"/>
              </a:ext>
            </a:extLst>
          </p:cNvPr>
          <p:cNvSpPr/>
          <p:nvPr/>
        </p:nvSpPr>
        <p:spPr>
          <a:xfrm>
            <a:off x="7138116" y="3318947"/>
            <a:ext cx="604150" cy="18568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BC31ED-822E-9C4C-A362-C7B4DB2F5D98}"/>
              </a:ext>
            </a:extLst>
          </p:cNvPr>
          <p:cNvSpPr/>
          <p:nvPr/>
        </p:nvSpPr>
        <p:spPr>
          <a:xfrm>
            <a:off x="7872348" y="2575580"/>
            <a:ext cx="1507559" cy="166515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582674-BD5E-D447-9CC1-77D7FDCF5B69}"/>
              </a:ext>
            </a:extLst>
          </p:cNvPr>
          <p:cNvSpPr txBox="1"/>
          <p:nvPr/>
        </p:nvSpPr>
        <p:spPr>
          <a:xfrm>
            <a:off x="7720551" y="4177997"/>
            <a:ext cx="1651275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BIG-IP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322D0B-4AB7-2D49-97D7-FE928C1C5914}"/>
              </a:ext>
            </a:extLst>
          </p:cNvPr>
          <p:cNvSpPr txBox="1"/>
          <p:nvPr/>
        </p:nvSpPr>
        <p:spPr>
          <a:xfrm>
            <a:off x="7980848" y="276235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BC3DA37-84F4-DF44-AE60-B4E1447E98C9}"/>
              </a:ext>
            </a:extLst>
          </p:cNvPr>
          <p:cNvGrpSpPr/>
          <p:nvPr/>
        </p:nvGrpSpPr>
        <p:grpSpPr>
          <a:xfrm>
            <a:off x="7972486" y="2730350"/>
            <a:ext cx="1248331" cy="1313263"/>
            <a:chOff x="4995388" y="2797157"/>
            <a:chExt cx="1248331" cy="125310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FEA073F-CBF4-7C4B-9C0C-E98F38204B71}"/>
                </a:ext>
              </a:extLst>
            </p:cNvPr>
            <p:cNvSpPr txBox="1"/>
            <p:nvPr/>
          </p:nvSpPr>
          <p:spPr>
            <a:xfrm>
              <a:off x="5317433" y="2830834"/>
              <a:ext cx="862160" cy="505124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BIG-IP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3B073C0-8B4B-784D-BC15-FB7E1ACC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882" y="2917278"/>
              <a:ext cx="371805" cy="342644"/>
            </a:xfrm>
            <a:prstGeom prst="rect">
              <a:avLst/>
            </a:prstGeom>
          </p:spPr>
        </p:pic>
        <p:sp>
          <p:nvSpPr>
            <p:cNvPr id="104" name="Freeform 187">
              <a:extLst>
                <a:ext uri="{FF2B5EF4-FFF2-40B4-BE49-F238E27FC236}">
                  <a16:creationId xmlns:a16="http://schemas.microsoft.com/office/drawing/2014/main" id="{A6054B2D-CAED-0C4A-AF96-B14F125F9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88" y="2797157"/>
              <a:ext cx="1248331" cy="1253100"/>
            </a:xfrm>
            <a:custGeom>
              <a:avLst/>
              <a:gdLst>
                <a:gd name="T0" fmla="*/ 474 w 474"/>
                <a:gd name="T1" fmla="*/ 172 h 224"/>
                <a:gd name="T2" fmla="*/ 422 w 474"/>
                <a:gd name="T3" fmla="*/ 224 h 224"/>
                <a:gd name="T4" fmla="*/ 52 w 474"/>
                <a:gd name="T5" fmla="*/ 224 h 224"/>
                <a:gd name="T6" fmla="*/ 0 w 474"/>
                <a:gd name="T7" fmla="*/ 172 h 224"/>
                <a:gd name="T8" fmla="*/ 0 w 474"/>
                <a:gd name="T9" fmla="*/ 52 h 224"/>
                <a:gd name="T10" fmla="*/ 52 w 474"/>
                <a:gd name="T11" fmla="*/ 0 h 224"/>
                <a:gd name="T12" fmla="*/ 422 w 474"/>
                <a:gd name="T13" fmla="*/ 0 h 224"/>
                <a:gd name="T14" fmla="*/ 474 w 474"/>
                <a:gd name="T15" fmla="*/ 52 h 224"/>
                <a:gd name="T16" fmla="*/ 474 w 474"/>
                <a:gd name="T17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224">
                  <a:moveTo>
                    <a:pt x="474" y="172"/>
                  </a:moveTo>
                  <a:cubicBezTo>
                    <a:pt x="474" y="201"/>
                    <a:pt x="450" y="224"/>
                    <a:pt x="422" y="224"/>
                  </a:cubicBezTo>
                  <a:cubicBezTo>
                    <a:pt x="52" y="224"/>
                    <a:pt x="52" y="224"/>
                    <a:pt x="52" y="224"/>
                  </a:cubicBezTo>
                  <a:cubicBezTo>
                    <a:pt x="23" y="224"/>
                    <a:pt x="0" y="201"/>
                    <a:pt x="0" y="17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50" y="0"/>
                    <a:pt x="474" y="23"/>
                    <a:pt x="474" y="52"/>
                  </a:cubicBezTo>
                  <a:lnTo>
                    <a:pt x="474" y="1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E322A7-1F02-394C-B9F6-08C696E2A909}"/>
              </a:ext>
            </a:extLst>
          </p:cNvPr>
          <p:cNvGrpSpPr/>
          <p:nvPr/>
        </p:nvGrpSpPr>
        <p:grpSpPr>
          <a:xfrm>
            <a:off x="8314844" y="3147293"/>
            <a:ext cx="581233" cy="827293"/>
            <a:chOff x="8879419" y="1721422"/>
            <a:chExt cx="829270" cy="1180334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9B664BE-FA1D-EA44-A00B-FE2E418ED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419" y="1721422"/>
              <a:ext cx="829270" cy="897455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26B63DA-28F1-2B4B-95B4-9ABD6EBC218A}"/>
                </a:ext>
              </a:extLst>
            </p:cNvPr>
            <p:cNvSpPr txBox="1"/>
            <p:nvPr/>
          </p:nvSpPr>
          <p:spPr>
            <a:xfrm>
              <a:off x="8913336" y="2403158"/>
              <a:ext cx="604076" cy="498598"/>
            </a:xfrm>
            <a:prstGeom prst="rect">
              <a:avLst/>
            </a:prstGeom>
            <a:noFill/>
          </p:spPr>
          <p:txBody>
            <a:bodyPr wrap="none" lIns="155448" tIns="155448" rIns="155448" bIns="155448" rtlCol="0">
              <a:spAutoFit/>
            </a:bodyPr>
            <a:lstStyle/>
            <a:p>
              <a:r>
                <a:rPr lang="en-US" sz="1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AS3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F63754A-7A43-5B4E-850F-FB2F5855AC97}"/>
              </a:ext>
            </a:extLst>
          </p:cNvPr>
          <p:cNvSpPr txBox="1"/>
          <p:nvPr/>
        </p:nvSpPr>
        <p:spPr>
          <a:xfrm>
            <a:off x="553435" y="4827955"/>
            <a:ext cx="214680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of truth AS3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CDEB8D6-B699-C247-8A32-89E5897600C6}"/>
              </a:ext>
            </a:extLst>
          </p:cNvPr>
          <p:cNvSpPr txBox="1"/>
          <p:nvPr/>
        </p:nvSpPr>
        <p:spPr>
          <a:xfrm>
            <a:off x="2561875" y="2814425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9563EBB-ABA8-D243-8DB1-FEE01B86063E}"/>
              </a:ext>
            </a:extLst>
          </p:cNvPr>
          <p:cNvSpPr txBox="1"/>
          <p:nvPr/>
        </p:nvSpPr>
        <p:spPr>
          <a:xfrm>
            <a:off x="4841558" y="2842643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C2A6F7-A7B3-1444-8A60-CF2E823BB87C}"/>
              </a:ext>
            </a:extLst>
          </p:cNvPr>
          <p:cNvSpPr txBox="1"/>
          <p:nvPr/>
        </p:nvSpPr>
        <p:spPr>
          <a:xfrm>
            <a:off x="7098174" y="2847209"/>
            <a:ext cx="736462" cy="529376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AS3</a:t>
            </a:r>
            <a:endParaRPr lang="en-US" sz="9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4729A1-463C-FD49-8355-419F86ADBD4B}"/>
              </a:ext>
            </a:extLst>
          </p:cNvPr>
          <p:cNvSpPr txBox="1"/>
          <p:nvPr/>
        </p:nvSpPr>
        <p:spPr>
          <a:xfrm>
            <a:off x="4859038" y="-40552"/>
            <a:ext cx="2822204" cy="744819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BIG-IQ Application Centric HTTP/TCP Dashboards</a:t>
            </a:r>
          </a:p>
        </p:txBody>
      </p:sp>
    </p:spTree>
    <p:extLst>
      <p:ext uri="{BB962C8B-B14F-4D97-AF65-F5344CB8AC3E}">
        <p14:creationId xmlns:p14="http://schemas.microsoft.com/office/powerpoint/2010/main" val="4266471224"/>
      </p:ext>
    </p:extLst>
  </p:cSld>
  <p:clrMapOvr>
    <a:masterClrMapping/>
  </p:clrMapOvr>
</p:sld>
</file>

<file path=ppt/theme/theme1.xml><?xml version="1.0" encoding="utf-8"?>
<a:theme xmlns:a="http://schemas.openxmlformats.org/drawingml/2006/main" name="F5 Theme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49766B1BBAE40BD77B08B886AF8B5" ma:contentTypeVersion="6" ma:contentTypeDescription="Create a new document." ma:contentTypeScope="" ma:versionID="f333cdb938cad2e3244411203c357d87">
  <xsd:schema xmlns:xsd="http://www.w3.org/2001/XMLSchema" xmlns:xs="http://www.w3.org/2001/XMLSchema" xmlns:p="http://schemas.microsoft.com/office/2006/metadata/properties" xmlns:ns2="c927e00b-596a-4fc5-b040-0fcf4921683e" xmlns:ns3="d0796af4-d528-4071-a0f0-4672e42e7ae5" targetNamespace="http://schemas.microsoft.com/office/2006/metadata/properties" ma:root="true" ma:fieldsID="a74eaa3b4fe7a597cb5b59f657b63233" ns2:_="" ns3:_="">
    <xsd:import namespace="c927e00b-596a-4fc5-b040-0fcf4921683e"/>
    <xsd:import namespace="d0796af4-d528-4071-a0f0-4672e42e7a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7e00b-596a-4fc5-b040-0fcf49216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796af4-d528-4071-a0f0-4672e42e7a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0796af4-d528-4071-a0f0-4672e42e7ae5">
      <UserInfo>
        <DisplayName>Craig Divoky</DisplayName>
        <AccountId>4364</AccountId>
        <AccountType/>
      </UserInfo>
      <UserInfo>
        <DisplayName>John Corvi</DisplayName>
        <AccountId>10980</AccountId>
        <AccountType/>
      </UserInfo>
      <UserInfo>
        <DisplayName>Satish NAIR</DisplayName>
        <AccountId>8506</AccountId>
        <AccountType/>
      </UserInfo>
      <UserInfo>
        <DisplayName>Amaresh Sawant</DisplayName>
        <AccountId>444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AE559F-790E-4BC6-B6D2-C90DBCE37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7e00b-596a-4fc5-b040-0fcf4921683e"/>
    <ds:schemaRef ds:uri="d0796af4-d528-4071-a0f0-4672e42e7a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7BBDB-95BA-4DB6-B989-800144BA801F}">
  <ds:schemaRefs>
    <ds:schemaRef ds:uri="http://purl.org/dc/dcmitype/"/>
    <ds:schemaRef ds:uri="d0796af4-d528-4071-a0f0-4672e42e7ae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c927e00b-596a-4fc5-b040-0fcf4921683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3824</TotalTime>
  <Words>69</Words>
  <Application>Microsoft Macintosh PowerPoint</Application>
  <PresentationFormat>Widescreen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Arial Narrow</vt:lpstr>
      <vt:lpstr>F5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BIG-IQ 7.1</dc:title>
  <dc:subject/>
  <dc:creator>Jim McCarron</dc:creator>
  <cp:keywords/>
  <dc:description/>
  <cp:lastModifiedBy>Roman Jouhannet</cp:lastModifiedBy>
  <cp:revision>10</cp:revision>
  <cp:lastPrinted>2018-07-31T23:18:19Z</cp:lastPrinted>
  <dcterms:created xsi:type="dcterms:W3CDTF">2019-07-12T16:31:09Z</dcterms:created>
  <dcterms:modified xsi:type="dcterms:W3CDTF">2020-09-11T21:00:01Z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0x01010071B49766B1BBAE40BD77B08B886AF8B5</vt:lpwstr>
  </property>
</Properties>
</file>